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8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F25E1-1ED8-DC19-7C6C-09A1A2022E43}" v="184" dt="2021-07-26T18:22:36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6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3:52:35.5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0,'512'0,"-508"0,66 5,-67-5,0 1,0-1,0 1,0 0,-1 0,1 0,0 0,0 0,0 1,-1-1,1 1,-1 0,1 0,-1 0,0 0,0 0,0 0,0 1,0-1,0 1,-1-1,-1-1,0 0,0 0,0 0,-1 0,1 1,0-1,0 0,0 0,-1 0,1 0,-1 0,1 0,-1 0,1 0,-1 0,0 0,1 0,-1 0,0 0,0 0,0 0,1-1,-1 1,0 0,0-1,0 1,0-1,0 1,0-1,-1 1,1-1,0 0,-46 20,39-17,-176 55,145-44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3:52:40.0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0,'481'0,"-459"2,-1 1,1 0,-1 2,1 0,-2 2,2 0,69 18,-25-11,0 0,0-3,1-3,54 0,1644-10,-1733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3:52:42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1,'3463'0,"-3432"0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3:52:47.3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39,'338'-18,"-47"1,1143 13,-738 7,-622-3,1 4,-1 2,10 6,-34-6,1-2,41-2,38 2,-48 13,-14-2,-39-12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3:52:50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1,'616'0,"-518"6,-56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3:52:53.2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0,'1301'0,"-959"20,11-1,5760-20,-6066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3:52:55.7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1,'2875'0,"-2843"0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3:53:00.4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243 263,'0'-5,"1"0,0 0,0 0,1 0,-1 0,1 0,0 1,0-1,1 1,-1 0,1-1,0 1,0 0,0 0,1 1,-1-1,1 1,0 0,0 0,0 0,0 0,1 1,-1-1,2 1,18-10,1 2,0 1,1 0,3 1,-7 2,79-21,1 4,26 1,-50 9,-23 3,1 3,51 0,-60 6,-20 0,0 1,0 1,0 2,8 1,-27-2,-1 0,1 0,-1 0,0 1,0 0,0 0,0 1,-1 0,1 0,-1 0,0 1,0 0,-1 0,1 1,-1-1,0 1,1 3,0 0,0-1,1 0,0 0,1-1,0 0,0 0,0-1,1 0,0 0,0-1,0 0,1 0,-1-1,1-1,0 0,0 0,8 1,18 0,-1-1,1-1,0-2,20-3,69 1,-542-2,224 7,-308-3,476 2,0 1,0 1,0 1,1 1,0 1,-2 2,-3 1,0-2,-1-1,0-1,-6-1,-124 1,-23-9,82 2,1780 1,-1648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812A-79AD-4B27-8BEC-90BE6E972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46020-C457-46C9-B2CC-A2455EF5D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DB39-800B-4029-959D-E53FBB83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0EB-5B9B-4119-9D07-9ACF6534BBB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0432-B26C-4547-B10D-574DD5C5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A724-E92D-4BC2-B22C-01087E80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A3D0-4B0A-44C3-8A1F-0EAEC170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1694-44C8-45F5-ADD9-7175F2D2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6C0A9-92D8-41F9-9E7C-4E5960B2C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0592-2605-4FFA-9CF4-AF442A77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0EB-5B9B-4119-9D07-9ACF6534BBB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C4BF4-0284-47EE-8251-B0ACD300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D3001-AA27-4B93-A38D-B492D2AC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A3D0-4B0A-44C3-8A1F-0EAEC170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4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B7F7F-39BE-4563-B4B4-BA7290398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0C313-08A5-4407-8786-8204D688E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0B4E-F0AA-4D1C-B496-7F2B3D3B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0EB-5B9B-4119-9D07-9ACF6534BBB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8FE22-BF7A-4249-85E6-AEE1AFDB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99F6-B063-46C5-B7B1-76938482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A3D0-4B0A-44C3-8A1F-0EAEC170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C605-D8A5-49F7-B112-A5883032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5AECC-D2A3-4E05-81A4-4BE990B0A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36A87-9921-4E0F-8570-80041ABD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0EB-5B9B-4119-9D07-9ACF6534BBB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AD6CD-3570-481C-BBB1-C8FD9BE7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5D71A-668F-4CE8-8A91-2441B9FF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A3D0-4B0A-44C3-8A1F-0EAEC170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AAECB-1EF2-42BB-BACE-7BF83083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E13FB-75AF-4554-805A-D86BC2EB5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01742-065C-4826-8E6B-B147C612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0EB-5B9B-4119-9D07-9ACF6534BBB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86D13-BE83-43BE-AB08-AFAC3AEA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7AEB1-23D9-4D3A-AC82-D83B0502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A3D0-4B0A-44C3-8A1F-0EAEC170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8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09FD-14DD-4071-BE93-FD842ADC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0DBB-945F-4CBD-BF7E-5845A3F1D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97D20-47E5-43BF-9283-25581711B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4DFD2-1ED2-4D5C-ABA0-49387F8C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0EB-5B9B-4119-9D07-9ACF6534BBB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283F6-A206-429C-AE6D-75FEEC4F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F5825-72C7-4575-8D6D-C12EA2EF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A3D0-4B0A-44C3-8A1F-0EAEC170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94F97-E9B6-4190-93F7-A6423209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68419-1076-499B-A320-B9ED24EB7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3DFC2-A84E-4EBC-BB5B-17ED08D3C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C66D-4E63-4B28-8608-04464C558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B20E0-BF8A-4CC4-85C4-3F92A725C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13C0B-954A-4EBE-9153-CE1DF255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0EB-5B9B-4119-9D07-9ACF6534BBB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F90AC-EF53-4131-8206-5B59BC93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6B627-D9FF-4110-8B9C-FF9973DF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A3D0-4B0A-44C3-8A1F-0EAEC170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0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67A6-E5A0-4F81-A5B4-FAE72575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9EE1-FBB6-4B71-8CB0-60E78F73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0EB-5B9B-4119-9D07-9ACF6534BBB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AFDBC-FF53-40D6-BDBB-91898E20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A994F-0568-4DD3-A32B-7444CAE1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A3D0-4B0A-44C3-8A1F-0EAEC170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9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F6BD4-925D-474F-B8BC-9ED43D56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0EB-5B9B-4119-9D07-9ACF6534BBB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CA4CE-76B7-403F-8184-A232645B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89FDE-D0D3-4056-8828-9C271E84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A3D0-4B0A-44C3-8A1F-0EAEC170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404-6E47-4756-A403-F9EBF46A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243A9-BD0C-4244-ABF9-50DD3194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A4E73-5A42-4193-81FB-8CE9A5A34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B11A7-27FF-4FAC-A4D9-04AC8B32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0EB-5B9B-4119-9D07-9ACF6534BBB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A1712-C216-4C44-938F-AB61CE86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F15A6-25FD-45CC-95BF-6FCC4AD3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A3D0-4B0A-44C3-8A1F-0EAEC170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3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6188-B5C7-418E-B839-2F2E3F33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73251-C448-4B76-A0B1-97E82C721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09F35-5C24-4E25-8B87-1AA3745F4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AAF39-C440-4BDE-8C6A-E241927A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0EB-5B9B-4119-9D07-9ACF6534BBB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A2244-8A03-4AE2-B642-244DDB02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8614-0E93-4019-A123-2B2324A0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A3D0-4B0A-44C3-8A1F-0EAEC170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2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5DDF4-80E8-4150-9AB7-8301E27B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1CD9A-00EC-42A2-9EBD-7027A8906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B064C-47C0-4CCA-BBB6-225E08A6B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50EB-5B9B-4119-9D07-9ACF6534BBB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1557B-D0EF-4E93-97DC-79EF7AF7F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BA872-E84F-410B-8101-B27E4D65D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A3D0-4B0A-44C3-8A1F-0EAEC170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pcsb.org/Page/3348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sb.org/cms/lib/FL01903687/Centricity/domain/176/pcs%20forms/2-3184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6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524C-F092-43AF-B14B-ED09B9D072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PCS Connects Parent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E6493-5BCF-4234-995A-FA9496BFA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2021</a:t>
            </a:r>
          </a:p>
        </p:txBody>
      </p:sp>
    </p:spTree>
    <p:extLst>
      <p:ext uri="{BB962C8B-B14F-4D97-AF65-F5344CB8AC3E}">
        <p14:creationId xmlns:p14="http://schemas.microsoft.com/office/powerpoint/2010/main" val="374751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77AC-21A3-4211-870B-263BDA59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PCS Connects?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1408-6BC0-4320-934E-A40D47E7E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PCS Connects is Pinellas County School’s one to one student device initiative.</a:t>
            </a:r>
          </a:p>
          <a:p>
            <a:r>
              <a:rPr lang="en-US" dirty="0"/>
              <a:t> Students in grades three through ten will be assigned a Dell laptop to be used during the school day and at home.</a:t>
            </a:r>
          </a:p>
          <a:p>
            <a:r>
              <a:rPr lang="en-US" dirty="0"/>
              <a:t>Digital resources will be embedded in daily face to face instruction to facilitate research, creation, critical thinking and collaboration.</a:t>
            </a:r>
          </a:p>
          <a:p>
            <a:r>
              <a:rPr lang="en-US" dirty="0"/>
              <a:t>The devices will also be available to extend learning after school hours for enrichment and reinforcement of the curriculum.</a:t>
            </a:r>
          </a:p>
        </p:txBody>
      </p:sp>
    </p:spTree>
    <p:extLst>
      <p:ext uri="{BB962C8B-B14F-4D97-AF65-F5344CB8AC3E}">
        <p14:creationId xmlns:p14="http://schemas.microsoft.com/office/powerpoint/2010/main" val="38545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71AC-C556-4D43-9658-629AD236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Visit the PCS Connects website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E11C81-B7DD-4C21-9405-A49B1315F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4" y="1690688"/>
            <a:ext cx="748409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0A1361-D160-48A7-936B-A22A6CDD882F}"/>
              </a:ext>
            </a:extLst>
          </p:cNvPr>
          <p:cNvSpPr txBox="1"/>
          <p:nvPr/>
        </p:nvSpPr>
        <p:spPr>
          <a:xfrm>
            <a:off x="7097770" y="3105493"/>
            <a:ext cx="48685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information including:</a:t>
            </a:r>
          </a:p>
          <a:p>
            <a:r>
              <a:rPr lang="en-US" sz="2800" dirty="0"/>
              <a:t>Tech Support for Parents</a:t>
            </a:r>
          </a:p>
          <a:p>
            <a:r>
              <a:rPr lang="en-US" sz="2800" dirty="0"/>
              <a:t>FAQs</a:t>
            </a:r>
          </a:p>
          <a:p>
            <a:r>
              <a:rPr lang="en-US" sz="2800" dirty="0"/>
              <a:t>Parent Canvas access</a:t>
            </a:r>
          </a:p>
          <a:p>
            <a:r>
              <a:rPr lang="en-US" sz="2800" dirty="0"/>
              <a:t>Tech Bytes (short videos)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9B5F-8A5F-4D21-A470-EC8557B8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for and care of the laptop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102F3-1A09-4DDD-A5E1-3E912931C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PCS Connects laptop is an important instructional resource. Just like textbooks and library books, students are responsible to take care of and not lose or damage the device. </a:t>
            </a:r>
          </a:p>
          <a:p>
            <a:r>
              <a:rPr lang="en-US" dirty="0"/>
              <a:t>Students should bring their device to class each day fully charged and ready for learning.</a:t>
            </a:r>
          </a:p>
          <a:p>
            <a:r>
              <a:rPr lang="en-US"/>
              <a:t>Just like with textbooks, students are expected to return their assigned devices in good working order. </a:t>
            </a:r>
            <a:r>
              <a:rPr lang="en-US" dirty="0">
                <a:hlinkClick r:id="rId2"/>
              </a:rPr>
              <a:t>Parent/Student Responsibility Form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39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A8BC3-71EB-41FE-8463-313D51863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52" y="0"/>
            <a:ext cx="7763705" cy="69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4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6B60E9-FAFE-4951-B03C-20491B76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67" y="0"/>
            <a:ext cx="7165285" cy="69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9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E763BC-D3F8-44B2-A2C0-249328CC1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64" y="-145775"/>
            <a:ext cx="7644529" cy="73814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4D6AA0-C4A3-497D-ABA9-265F9B2C3C5C}"/>
                  </a:ext>
                </a:extLst>
              </p14:cNvPr>
              <p14:cNvContentPartPr/>
              <p14:nvPr/>
            </p14:nvContentPartPr>
            <p14:xfrm>
              <a:off x="2623383" y="6307555"/>
              <a:ext cx="230760" cy="5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4D6AA0-C4A3-497D-ABA9-265F9B2C3C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9743" y="6199555"/>
                <a:ext cx="3384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F3409D-A07B-49BF-8CB3-6276EC0EB8FC}"/>
                  </a:ext>
                </a:extLst>
              </p14:cNvPr>
              <p14:cNvContentPartPr/>
              <p14:nvPr/>
            </p14:nvContentPartPr>
            <p14:xfrm>
              <a:off x="3736863" y="1788835"/>
              <a:ext cx="1046160" cy="40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F3409D-A07B-49BF-8CB3-6276EC0EB8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3223" y="1680835"/>
                <a:ext cx="1153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865C297-EB8F-4FD3-8476-F7F8E09A6E10}"/>
                  </a:ext>
                </a:extLst>
              </p14:cNvPr>
              <p14:cNvContentPartPr/>
              <p14:nvPr/>
            </p14:nvContentPartPr>
            <p14:xfrm>
              <a:off x="3750183" y="2597035"/>
              <a:ext cx="125820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865C297-EB8F-4FD3-8476-F7F8E09A6E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96183" y="2489395"/>
                <a:ext cx="1365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37F87D-CE5F-44B2-8B00-7CF176A6C644}"/>
                  </a:ext>
                </a:extLst>
              </p14:cNvPr>
              <p14:cNvContentPartPr/>
              <p14:nvPr/>
            </p14:nvContentPartPr>
            <p14:xfrm>
              <a:off x="3750183" y="2795035"/>
              <a:ext cx="1284840" cy="27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37F87D-CE5F-44B2-8B00-7CF176A6C6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6183" y="2687035"/>
                <a:ext cx="1392480" cy="2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25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309E9-77F4-49D0-9DD5-6D444D686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89" y="-109331"/>
            <a:ext cx="7142170" cy="70766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6BA743-28BB-4DFA-8E46-AE0E23CDE1E5}"/>
                  </a:ext>
                </a:extLst>
              </p14:cNvPr>
              <p14:cNvContentPartPr/>
              <p14:nvPr/>
            </p14:nvContentPartPr>
            <p14:xfrm>
              <a:off x="3206583" y="873991"/>
              <a:ext cx="272520" cy="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6BA743-28BB-4DFA-8E46-AE0E23CDE1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2583" y="766351"/>
                <a:ext cx="380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8E88737-A3AD-48FB-93DA-2868B7DB9772}"/>
                  </a:ext>
                </a:extLst>
              </p14:cNvPr>
              <p14:cNvContentPartPr/>
              <p14:nvPr/>
            </p14:nvContentPartPr>
            <p14:xfrm>
              <a:off x="3179943" y="2318671"/>
              <a:ext cx="2936520" cy="14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8E88737-A3AD-48FB-93DA-2868B7DB97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6303" y="2210671"/>
                <a:ext cx="30441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DC0E60-0950-4C91-82BB-86901E8B817C}"/>
                  </a:ext>
                </a:extLst>
              </p14:cNvPr>
              <p14:cNvContentPartPr/>
              <p14:nvPr/>
            </p14:nvContentPartPr>
            <p14:xfrm>
              <a:off x="7659423" y="2344951"/>
              <a:ext cx="104652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DC0E60-0950-4C91-82BB-86901E8B81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05423" y="2237311"/>
                <a:ext cx="1154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BD860C-0213-4FC3-972E-9C48B2A4299F}"/>
                  </a:ext>
                </a:extLst>
              </p14:cNvPr>
              <p14:cNvContentPartPr/>
              <p14:nvPr/>
            </p14:nvContentPartPr>
            <p14:xfrm>
              <a:off x="2748663" y="3735271"/>
              <a:ext cx="678240" cy="96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BD860C-0213-4FC3-972E-9C48B2A429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94663" y="3627271"/>
                <a:ext cx="785880" cy="31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593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77D5A-B291-48EA-8FFB-D6B33F40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586" y="-1"/>
            <a:ext cx="7420465" cy="75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7A18D06EBE24ABEFB543567D766EC" ma:contentTypeVersion="14" ma:contentTypeDescription="Create a new document." ma:contentTypeScope="" ma:versionID="726e31a0e2c1f94b15997567bad0a282">
  <xsd:schema xmlns:xsd="http://www.w3.org/2001/XMLSchema" xmlns:xs="http://www.w3.org/2001/XMLSchema" xmlns:p="http://schemas.microsoft.com/office/2006/metadata/properties" xmlns:ns3="3b262e8d-5e28-468f-99a3-ea13d17296f7" xmlns:ns4="e762e642-4966-4b4f-987b-44d349a86865" targetNamespace="http://schemas.microsoft.com/office/2006/metadata/properties" ma:root="true" ma:fieldsID="0eb829b69607179a11153f9b07ea203c" ns3:_="" ns4:_="">
    <xsd:import namespace="3b262e8d-5e28-468f-99a3-ea13d17296f7"/>
    <xsd:import namespace="e762e642-4966-4b4f-987b-44d349a86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62e8d-5e28-468f-99a3-ea13d1729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2e642-4966-4b4f-987b-44d349a86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A1F094-992D-4246-84E8-34AD869E45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A0280A-1ABD-4B6C-92D0-335443BC1A54}">
  <ds:schemaRefs>
    <ds:schemaRef ds:uri="3b262e8d-5e28-468f-99a3-ea13d17296f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e762e642-4966-4b4f-987b-44d349a8686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1C04AD-0347-42A6-AE44-555529E40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262e8d-5e28-468f-99a3-ea13d17296f7"/>
    <ds:schemaRef ds:uri="e762e642-4966-4b4f-987b-44d349a86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122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PCS Connects Parent Orientation</vt:lpstr>
      <vt:lpstr>What is PCS Connects?</vt:lpstr>
      <vt:lpstr>Visit the PCS Connects website</vt:lpstr>
      <vt:lpstr>Responsibility for and care of the laptop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PCS Connects Parent Orientation</dc:title>
  <dc:creator>Kolosey Connie</dc:creator>
  <cp:lastModifiedBy>Bonfanti Elizabeth</cp:lastModifiedBy>
  <cp:revision>28</cp:revision>
  <dcterms:created xsi:type="dcterms:W3CDTF">2021-07-22T17:25:39Z</dcterms:created>
  <dcterms:modified xsi:type="dcterms:W3CDTF">2021-08-11T17:36:23Z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0x01010060B7A18D06EBE24ABEFB543567D766EC</vt:lpwstr>
  </property>
</Properties>
</file>